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71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vagnaro, Ted" userId="f7e71b6c-afb7-4df0-8075-7a8fe26d37a0" providerId="ADAL" clId="{F26BB7BB-5833-46FC-B7FD-E2E2D32FD4E0}"/>
    <pc:docChg chg="custSel modSld">
      <pc:chgData name="Cavagnaro, Ted" userId="f7e71b6c-afb7-4df0-8075-7a8fe26d37a0" providerId="ADAL" clId="{F26BB7BB-5833-46FC-B7FD-E2E2D32FD4E0}" dt="2024-02-08T15:21:06.897" v="0" actId="478"/>
      <pc:docMkLst>
        <pc:docMk/>
      </pc:docMkLst>
      <pc:sldChg chg="delSp mod">
        <pc:chgData name="Cavagnaro, Ted" userId="f7e71b6c-afb7-4df0-8075-7a8fe26d37a0" providerId="ADAL" clId="{F26BB7BB-5833-46FC-B7FD-E2E2D32FD4E0}" dt="2024-02-08T15:21:06.897" v="0" actId="478"/>
        <pc:sldMkLst>
          <pc:docMk/>
          <pc:sldMk cId="3650286741" sldId="279"/>
        </pc:sldMkLst>
        <pc:spChg chg="del">
          <ac:chgData name="Cavagnaro, Ted" userId="f7e71b6c-afb7-4df0-8075-7a8fe26d37a0" providerId="ADAL" clId="{F26BB7BB-5833-46FC-B7FD-E2E2D32FD4E0}" dt="2024-02-08T15:21:06.897" v="0" actId="478"/>
          <ac:spMkLst>
            <pc:docMk/>
            <pc:sldMk cId="3650286741" sldId="279"/>
            <ac:spMk id="13" creationId="{46354726-57F0-818E-E8DB-B4D96947E2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A36EA-661A-42DE-855D-89C0124A3B0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38D0A-01BE-49D6-ABEB-4810F12D5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9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6E9DD7-78EC-C947-8450-8A3AD5283E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42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597F-2197-8953-6D46-877551069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27444-1071-D475-3CE0-86DF9B50A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BC1DA-A015-F1DE-DC93-AA700547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6449F-614B-45AD-8D80-74D3CC78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611E-FC02-3590-2BEE-14FF2780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1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E57C1-4E8F-80DE-A2C7-D338DF04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2B964-8E0E-C479-772B-38A225245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8DABC-1C58-9751-E5E2-7E6681C9D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1E762-3D04-AD5A-426E-B9A880E8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9DBD2-C9A6-F02C-B461-ED169E06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5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72D7B-9B60-1DE4-D18F-C98D997C3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AC558-9454-0BC5-05ED-B30F2E764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0C722-067F-A643-69FB-AB4B37106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74E4E-4925-42A2-398C-1F1C3316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C481E-FE13-13B3-DE53-2A4E24C0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50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white photo of a grey surface&#10;&#10;Description automatically generated with low confidence">
            <a:extLst>
              <a:ext uri="{FF2B5EF4-FFF2-40B4-BE49-F238E27FC236}">
                <a16:creationId xmlns:a16="http://schemas.microsoft.com/office/drawing/2014/main" id="{009CFD3F-230A-D0BA-D399-7E8DFA6359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9" y="6426437"/>
            <a:ext cx="12192001" cy="4315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11E4C0-75D3-108B-2ACF-CCFD8AE99742}"/>
              </a:ext>
            </a:extLst>
          </p:cNvPr>
          <p:cNvSpPr txBox="1"/>
          <p:nvPr userDrawn="1"/>
        </p:nvSpPr>
        <p:spPr>
          <a:xfrm>
            <a:off x="6645063" y="6494363"/>
            <a:ext cx="362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DEF460AE-C422-3544-AC18-B43AA2567591}" type="slidenum">
              <a:rPr lang="en-US" sz="1200" smtClean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pPr algn="l"/>
              <a:t>‹#›</a:t>
            </a:fld>
            <a:endParaRPr lang="en-US" sz="120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6EA06F26-D2C1-DEE5-DAD5-F2898325907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9900" y="409775"/>
            <a:ext cx="9273805" cy="57708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l">
              <a:buNone/>
              <a:defRPr lang="en-US" sz="3500" b="0" i="0" kern="1200" dirty="0" smtClean="0">
                <a:solidFill>
                  <a:srgbClr val="003E7E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B9206527-3800-E63C-7D41-B8DE65C361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400" y="1392595"/>
            <a:ext cx="5181600" cy="4351339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Content Placeholder 3">
            <a:extLst>
              <a:ext uri="{FF2B5EF4-FFF2-40B4-BE49-F238E27FC236}">
                <a16:creationId xmlns:a16="http://schemas.microsoft.com/office/drawing/2014/main" id="{55F19FCD-DEE6-3F49-4C60-E2983A4E257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192267" y="1392595"/>
            <a:ext cx="5181600" cy="3846576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229C2AB-FBAA-E21C-A0EA-E0B8FB687F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0062" y="5876777"/>
            <a:ext cx="2180269" cy="1090135"/>
          </a:xfrm>
          <a:prstGeom prst="rect">
            <a:avLst/>
          </a:prstGeom>
        </p:spPr>
      </p:pic>
      <p:pic>
        <p:nvPicPr>
          <p:cNvPr id="23" name="Picture 22" descr="A picture containing icon&#10;&#10;Description automatically generated">
            <a:extLst>
              <a:ext uri="{FF2B5EF4-FFF2-40B4-BE49-F238E27FC236}">
                <a16:creationId xmlns:a16="http://schemas.microsoft.com/office/drawing/2014/main" id="{D5A685A2-F9FC-C9E4-53A3-29B37708DA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1968" y="5872737"/>
            <a:ext cx="528952" cy="985264"/>
          </a:xfrm>
          <a:prstGeom prst="rect">
            <a:avLst/>
          </a:prstGeom>
        </p:spPr>
      </p:pic>
      <p:pic>
        <p:nvPicPr>
          <p:cNvPr id="24" name="Picture 23" descr="A picture containing text&#10;&#10;Description automatically generated">
            <a:extLst>
              <a:ext uri="{FF2B5EF4-FFF2-40B4-BE49-F238E27FC236}">
                <a16:creationId xmlns:a16="http://schemas.microsoft.com/office/drawing/2014/main" id="{906685BE-DE1E-3BBE-3781-C2AC78E55B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8007" y="5864882"/>
            <a:ext cx="528815" cy="994553"/>
          </a:xfrm>
          <a:prstGeom prst="rect">
            <a:avLst/>
          </a:prstGeom>
        </p:spPr>
      </p:pic>
      <p:pic>
        <p:nvPicPr>
          <p:cNvPr id="25" name="Picture 24" descr="Graphical user interface&#10;&#10;Description automatically generated">
            <a:extLst>
              <a:ext uri="{FF2B5EF4-FFF2-40B4-BE49-F238E27FC236}">
                <a16:creationId xmlns:a16="http://schemas.microsoft.com/office/drawing/2014/main" id="{9E512274-CD73-4CB0-8467-FF8AE69B9C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2681" y="5897157"/>
            <a:ext cx="826523" cy="960843"/>
          </a:xfrm>
          <a:prstGeom prst="rect">
            <a:avLst/>
          </a:prstGeom>
        </p:spPr>
      </p:pic>
      <p:pic>
        <p:nvPicPr>
          <p:cNvPr id="26" name="Picture 25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4E5263A4-1B91-1545-6678-18A6B7A5F0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8747" y="5877393"/>
            <a:ext cx="779380" cy="98060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544D4A-0957-2F0F-9C59-7F0DED87C8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1385" y="5720558"/>
            <a:ext cx="805416" cy="1137444"/>
          </a:xfrm>
          <a:prstGeom prst="rect">
            <a:avLst/>
          </a:prstGeom>
        </p:spPr>
      </p:pic>
      <p:pic>
        <p:nvPicPr>
          <p:cNvPr id="29" name="Picture 28" descr="Text&#10;&#10;Description automatically generated">
            <a:extLst>
              <a:ext uri="{FF2B5EF4-FFF2-40B4-BE49-F238E27FC236}">
                <a16:creationId xmlns:a16="http://schemas.microsoft.com/office/drawing/2014/main" id="{A464F086-BA11-828C-4F48-E6ABDED07B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9521"/>
          <a:stretch/>
        </p:blipFill>
        <p:spPr>
          <a:xfrm>
            <a:off x="8338385" y="5900707"/>
            <a:ext cx="800499" cy="956587"/>
          </a:xfrm>
          <a:prstGeom prst="rect">
            <a:avLst/>
          </a:prstGeom>
        </p:spPr>
      </p:pic>
      <p:pic>
        <p:nvPicPr>
          <p:cNvPr id="30" name="Picture 29" descr="A picture containing text, parking, meter, outdoor&#10;&#10;Description automatically generated">
            <a:extLst>
              <a:ext uri="{FF2B5EF4-FFF2-40B4-BE49-F238E27FC236}">
                <a16:creationId xmlns:a16="http://schemas.microsoft.com/office/drawing/2014/main" id="{24997043-CEE3-76D9-A309-32088D19A3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4397" y="5738601"/>
            <a:ext cx="1024480" cy="1118692"/>
          </a:xfrm>
          <a:prstGeom prst="rect">
            <a:avLst/>
          </a:prstGeom>
        </p:spPr>
      </p:pic>
      <p:pic>
        <p:nvPicPr>
          <p:cNvPr id="32" name="Picture 31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8FB6338-3783-4568-5058-7F7E727218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8433" y="5836157"/>
            <a:ext cx="1076201" cy="1021137"/>
          </a:xfrm>
          <a:prstGeom prst="rect">
            <a:avLst/>
          </a:prstGeom>
        </p:spPr>
      </p:pic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2B67D7E1-287E-118F-3EBF-4226DE71F1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399" y="6521499"/>
            <a:ext cx="6285940" cy="258532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 algn="r" defTabSz="914377" rtl="0" eaLnBrk="1" latinLnBrk="0" hangingPunct="1">
              <a:buNone/>
              <a:defRPr lang="en-US" sz="1200" kern="1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189" indent="0">
              <a:buNone/>
              <a:defRPr/>
            </a:lvl2pPr>
          </a:lstStyle>
          <a:p>
            <a:pPr lvl="0"/>
            <a:r>
              <a:rPr lang="en-US"/>
              <a:t>Click To Edit Master Text Styles  •</a:t>
            </a:r>
          </a:p>
        </p:txBody>
      </p:sp>
    </p:spTree>
    <p:extLst>
      <p:ext uri="{BB962C8B-B14F-4D97-AF65-F5344CB8AC3E}">
        <p14:creationId xmlns:p14="http://schemas.microsoft.com/office/powerpoint/2010/main" val="186160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6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928C-A314-7A62-81A3-B853F349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86152-132B-D39F-A31D-211D07FCE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97F82-B97C-3FF5-7AF3-D252B5A7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FBDD2-14F6-81DC-5A03-C429FE7C6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0DBE8-36DA-341B-9D1E-850A15CB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0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D4717-4482-89F1-26AD-9D7DFCEA1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CAD68-02A4-A7C2-EFAF-055224541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725B5-7BD4-4ADF-5AB5-40BBD562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A5176-2899-477B-3667-DE0E283F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7B393-2446-C081-E815-1C8D2D5F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3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1EE1F-2B54-F4E8-5BAF-4B03D1131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BE5C8-1C47-3223-BDE0-305A46F17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1C5FC-46BD-31CA-F800-A48C3346D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95A20-F7DC-D981-8732-109231B1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89E8B-63C1-CA34-25EE-D593DD013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24642-B9D5-84BA-C51E-1338CC7E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9C452-5B21-4C84-9C9F-A5FF8DFA6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3BE12-83C7-73B6-B614-1D8897AB9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D5D3C-48AA-8A11-2204-D0D1476BC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AE40C-DA79-858A-C490-1A8B890D9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063C98-9568-7793-F547-B999EC9AB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3CAA3C-10FC-E72D-DA6C-DF419CA2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BDC5D-B536-B6B6-86FB-3EAC482DC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49EF7-F86F-B79F-EC63-8AB7C636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923C6-ED2C-130B-699E-4A954F1A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BD83C-31EB-3D29-9CD8-598CBEBD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02674-CC35-6315-E20A-9A295AF44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4A8DA-8ED8-AA52-BE09-AE2300BA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7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EEA8D8-4EB5-C7FF-DF05-E3D6FA6EC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763B29-CB36-DC75-878B-8DBD66AB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46D15-82DA-75A8-F0EE-8D83B585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3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1813-8437-F0CE-B8FB-09EA1EC28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B3641-53F3-DD1C-05CC-53DE57169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2C5B2-1F97-14D4-815E-72AC319AC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A29EB-4D7C-0D43-F787-CF995C23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2A404-16BF-B3E6-C732-7AB9927C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1AB4E-9DAA-C287-971F-7F7D868F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830A9-47FD-44E4-CA58-0C141649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F11A72-2A8A-A0AA-9661-6308434ED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53FF8-BB87-E1D7-EDFF-6D5F825B5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49BBC-CDFF-21F7-F66B-5EFEC00D9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275BC-38DE-9766-7637-0E32D54B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B1C53-48F4-9F41-2BDB-8F6F48A3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6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A7C557-4A6A-2E72-40AC-D8DA724BD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EF476-A1A1-7818-3106-5CBB13353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FAE82-62A8-53E5-E612-8E12926FF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20BC3-D52B-4F8B-949A-9D76887F1AA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6D4FA-5B48-8085-4436-D13DEEF3E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763C2-2A55-3726-AA91-420D39AAB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888B0-DEE1-4BCD-925E-CB715DAE8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2F3FF6-C235-05FF-C17D-1E4FB6811DA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36338" y="190500"/>
            <a:ext cx="6937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Use</a:t>
            </a:r>
          </a:p>
        </p:txBody>
      </p:sp>
    </p:spTree>
    <p:extLst>
      <p:ext uri="{BB962C8B-B14F-4D97-AF65-F5344CB8AC3E}">
        <p14:creationId xmlns:p14="http://schemas.microsoft.com/office/powerpoint/2010/main" val="270702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4784D3-97F9-1B6E-33DD-BB825FFF33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Money Back Guarantee </a:t>
            </a:r>
          </a:p>
        </p:txBody>
      </p:sp>
      <p:sp>
        <p:nvSpPr>
          <p:cNvPr id="2" name="Content Placeholder 21">
            <a:extLst>
              <a:ext uri="{FF2B5EF4-FFF2-40B4-BE49-F238E27FC236}">
                <a16:creationId xmlns:a16="http://schemas.microsoft.com/office/drawing/2014/main" id="{0D63873C-8B9B-0C54-5B46-804170A71BCF}"/>
              </a:ext>
            </a:extLst>
          </p:cNvPr>
          <p:cNvSpPr txBox="1">
            <a:spLocks/>
          </p:cNvSpPr>
          <p:nvPr/>
        </p:nvSpPr>
        <p:spPr>
          <a:xfrm>
            <a:off x="6171861" y="1392595"/>
            <a:ext cx="5181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AAE7"/>
              </a:buClr>
              <a:buFont typeface="Arial" panose="020B0604020202020204" pitchFamily="34" charset="0"/>
              <a:buNone/>
              <a:defRPr lang="en-US" sz="2400" kern="1200" dirty="0">
                <a:solidFill>
                  <a:srgbClr val="003E7E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defRPr>
            </a:lvl1pPr>
            <a:lvl2pPr marL="137160" indent="-13716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AE7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502920" indent="-13716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AE7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960120" indent="-13716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AE7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1417320" indent="-13716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AE7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chemeClr val="bg2">
                    <a:lumMod val="50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914377">
              <a:buNone/>
            </a:pPr>
            <a:r>
              <a:rPr lang="en-US" sz="2400" b="1" u="sng">
                <a:solidFill>
                  <a:srgbClr val="003E7E"/>
                </a:solidFill>
                <a:latin typeface="Helvetica Neue Medium" panose="02000503000000020004" pitchFamily="2" charset="0"/>
              </a:rPr>
              <a:t>Key Highlights: </a:t>
            </a:r>
          </a:p>
          <a:p>
            <a:pPr marL="137157" lvl="1" indent="-137157" defTabSz="914377"/>
            <a:r>
              <a:rPr lang="en-US" sz="2000">
                <a:solidFill>
                  <a:srgbClr val="003E7E"/>
                </a:solidFill>
                <a:latin typeface="Helvetica Neue Medium" panose="02000503000000020004" pitchFamily="2" charset="0"/>
              </a:rPr>
              <a:t>Covers the </a:t>
            </a:r>
            <a:r>
              <a:rPr lang="en-US" sz="2000" b="1" u="sng">
                <a:solidFill>
                  <a:srgbClr val="003E7E"/>
                </a:solidFill>
                <a:latin typeface="Helvetica Neue Medium" panose="02000503000000020004" pitchFamily="2" charset="0"/>
              </a:rPr>
              <a:t>ENTIRE March 2024 Bundle </a:t>
            </a:r>
          </a:p>
          <a:p>
            <a:pPr marL="137157" lvl="1" indent="-137157" defTabSz="914377"/>
            <a:r>
              <a:rPr lang="en-US" sz="2000">
                <a:solidFill>
                  <a:srgbClr val="003E7E"/>
                </a:solidFill>
                <a:latin typeface="Helvetica Neue Medium" panose="02000503000000020004" pitchFamily="2" charset="0"/>
              </a:rPr>
              <a:t>Extended to </a:t>
            </a:r>
            <a:r>
              <a:rPr lang="en-US" sz="2000" b="1" u="sng">
                <a:solidFill>
                  <a:srgbClr val="003E7E"/>
                </a:solidFill>
                <a:latin typeface="Helvetica Neue Medium" panose="02000503000000020004" pitchFamily="2" charset="0"/>
              </a:rPr>
              <a:t>1 Year </a:t>
            </a:r>
            <a:r>
              <a:rPr lang="en-US" sz="2000">
                <a:solidFill>
                  <a:srgbClr val="003E7E"/>
                </a:solidFill>
                <a:latin typeface="Helvetica Neue Medium" panose="02000503000000020004" pitchFamily="2" charset="0"/>
              </a:rPr>
              <a:t>per your feedback </a:t>
            </a:r>
          </a:p>
          <a:p>
            <a:pPr marL="137157" lvl="1" indent="-137157" defTabSz="914377"/>
            <a:r>
              <a:rPr lang="en-US" sz="2000">
                <a:solidFill>
                  <a:srgbClr val="003E7E"/>
                </a:solidFill>
                <a:latin typeface="Helvetica Neue Medium" panose="02000503000000020004" pitchFamily="2" charset="0"/>
              </a:rPr>
              <a:t>Posted on Brandstore</a:t>
            </a:r>
          </a:p>
          <a:p>
            <a:pPr marL="137157" lvl="1" indent="-137157" defTabSz="914377"/>
            <a:r>
              <a:rPr lang="en-US" sz="2000">
                <a:solidFill>
                  <a:srgbClr val="003E7E"/>
                </a:solidFill>
                <a:latin typeface="Helvetica Neue Medium" panose="02000503000000020004" pitchFamily="2" charset="0"/>
              </a:rPr>
              <a:t>Will be Posted on PGPro.com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D9DAF9-4BD2-ADBD-2D35-B84204DC4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39" y="986855"/>
            <a:ext cx="4179048" cy="539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8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Helvetica Neue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Cavagnaro, Ted</dc:creator>
  <cp:lastModifiedBy>Cavagnaro, Ted</cp:lastModifiedBy>
  <cp:revision>1</cp:revision>
  <dcterms:created xsi:type="dcterms:W3CDTF">2024-02-01T20:22:34Z</dcterms:created>
  <dcterms:modified xsi:type="dcterms:W3CDTF">2024-02-08T15:21:16Z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18e53f-798e-43aa-978d-c3fda1f3a682_Enabled">
    <vt:lpwstr>true</vt:lpwstr>
  </property>
  <property fmtid="{D5CDD505-2E9C-101B-9397-08002B2CF9AE}" pid="3" name="MSIP_Label_a518e53f-798e-43aa-978d-c3fda1f3a682_SetDate">
    <vt:lpwstr>2024-02-01T20:23:30Z</vt:lpwstr>
  </property>
  <property fmtid="{D5CDD505-2E9C-101B-9397-08002B2CF9AE}" pid="4" name="MSIP_Label_a518e53f-798e-43aa-978d-c3fda1f3a682_Method">
    <vt:lpwstr>Privileged</vt:lpwstr>
  </property>
  <property fmtid="{D5CDD505-2E9C-101B-9397-08002B2CF9AE}" pid="5" name="MSIP_Label_a518e53f-798e-43aa-978d-c3fda1f3a682_Name">
    <vt:lpwstr>PG - Internal Use</vt:lpwstr>
  </property>
  <property fmtid="{D5CDD505-2E9C-101B-9397-08002B2CF9AE}" pid="6" name="MSIP_Label_a518e53f-798e-43aa-978d-c3fda1f3a682_SiteId">
    <vt:lpwstr>3596192b-fdf5-4e2c-a6fa-acb706c963d8</vt:lpwstr>
  </property>
  <property fmtid="{D5CDD505-2E9C-101B-9397-08002B2CF9AE}" pid="7" name="MSIP_Label_a518e53f-798e-43aa-978d-c3fda1f3a682_ActionId">
    <vt:lpwstr>83909603-c45b-47b3-9f6c-9a67bc825b5e</vt:lpwstr>
  </property>
  <property fmtid="{D5CDD505-2E9C-101B-9397-08002B2CF9AE}" pid="8" name="MSIP_Label_a518e53f-798e-43aa-978d-c3fda1f3a682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Business Use</vt:lpwstr>
  </property>
</Properties>
</file>