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7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6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5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4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3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5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0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8B79-DF47-4CAA-B5E2-0FD9BA6E0995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46E63-6FAD-4BEA-9C53-2E6B44D2E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4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34" y="173698"/>
            <a:ext cx="874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/>
              <a:t>Field Sales &amp; Broker Coverage Map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E6147C33-C258-4129-B8F2-D4EF43EDB190}"/>
              </a:ext>
            </a:extLst>
          </p:cNvPr>
          <p:cNvSpPr/>
          <p:nvPr/>
        </p:nvSpPr>
        <p:spPr>
          <a:xfrm>
            <a:off x="37441" y="503969"/>
            <a:ext cx="914400" cy="612648"/>
          </a:xfrm>
          <a:prstGeom prst="flowChartAlternateProcess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Brian Lundy</a:t>
            </a:r>
          </a:p>
          <a:p>
            <a:pPr algn="ctr"/>
            <a:r>
              <a:rPr lang="en-US" sz="800" b="1" dirty="0">
                <a:solidFill>
                  <a:schemeClr val="bg1"/>
                </a:solidFill>
              </a:rPr>
              <a:t>Director, National Field Sales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4C73DC06-D4C2-41EC-AFBF-1BD1E45EA33B}"/>
              </a:ext>
            </a:extLst>
          </p:cNvPr>
          <p:cNvSpPr/>
          <p:nvPr/>
        </p:nvSpPr>
        <p:spPr>
          <a:xfrm>
            <a:off x="84279" y="6111833"/>
            <a:ext cx="882527" cy="612648"/>
          </a:xfrm>
          <a:prstGeom prst="flowChartAlternateProcess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Brenda Birling</a:t>
            </a:r>
          </a:p>
          <a:p>
            <a:pPr algn="ctr"/>
            <a:r>
              <a:rPr lang="en-US" sz="800" b="1" dirty="0">
                <a:solidFill>
                  <a:schemeClr val="bg1"/>
                </a:solidFill>
              </a:rPr>
              <a:t>Coordinator -East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915669C-9987-47BE-B485-03C58336D10F}"/>
              </a:ext>
            </a:extLst>
          </p:cNvPr>
          <p:cNvSpPr/>
          <p:nvPr/>
        </p:nvSpPr>
        <p:spPr>
          <a:xfrm>
            <a:off x="60860" y="5368950"/>
            <a:ext cx="890981" cy="612648"/>
          </a:xfrm>
          <a:prstGeom prst="flowChartAlternateProcess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Dawn Forseth</a:t>
            </a:r>
          </a:p>
          <a:p>
            <a:pPr algn="ctr"/>
            <a:r>
              <a:rPr lang="en-US" sz="800" b="1" dirty="0">
                <a:solidFill>
                  <a:schemeClr val="bg1"/>
                </a:solidFill>
              </a:rPr>
              <a:t>Coordinator – Midwest, Southwest</a:t>
            </a:r>
          </a:p>
        </p:txBody>
      </p:sp>
      <p:sp>
        <p:nvSpPr>
          <p:cNvPr id="10" name="Rectangle: Rounded Corners 2">
            <a:extLst>
              <a:ext uri="{FF2B5EF4-FFF2-40B4-BE49-F238E27FC236}">
                <a16:creationId xmlns:a16="http://schemas.microsoft.com/office/drawing/2014/main" id="{610D9CDB-A4E5-4ADF-BD84-C76049065611}"/>
              </a:ext>
            </a:extLst>
          </p:cNvPr>
          <p:cNvSpPr/>
          <p:nvPr/>
        </p:nvSpPr>
        <p:spPr>
          <a:xfrm>
            <a:off x="52406" y="4679592"/>
            <a:ext cx="914400" cy="612648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Chris Wood Coordinator –  West, Southwest, Central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339" y="5938029"/>
            <a:ext cx="1286367" cy="7864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D14BF0-5095-3390-A1BD-4738A496A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806" y="635363"/>
            <a:ext cx="8110871" cy="5249173"/>
          </a:xfrm>
          <a:prstGeom prst="rect">
            <a:avLst/>
          </a:prstGeom>
        </p:spPr>
      </p:pic>
      <p:sp>
        <p:nvSpPr>
          <p:cNvPr id="11" name="Rectangle: Rounded Corners 2">
            <a:extLst>
              <a:ext uri="{FF2B5EF4-FFF2-40B4-BE49-F238E27FC236}">
                <a16:creationId xmlns:a16="http://schemas.microsoft.com/office/drawing/2014/main" id="{39C8CB88-BA31-2726-6A7F-19B07A925206}"/>
              </a:ext>
            </a:extLst>
          </p:cNvPr>
          <p:cNvSpPr/>
          <p:nvPr/>
        </p:nvSpPr>
        <p:spPr>
          <a:xfrm>
            <a:off x="52406" y="3936709"/>
            <a:ext cx="914400" cy="612648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Brittany Kepple</a:t>
            </a:r>
          </a:p>
          <a:p>
            <a:pPr algn="ctr"/>
            <a:r>
              <a:rPr lang="en-US" sz="800" b="1" dirty="0">
                <a:solidFill>
                  <a:schemeClr val="bg1"/>
                </a:solidFill>
              </a:rPr>
              <a:t>National Account Manager – Non Commercial</a:t>
            </a:r>
          </a:p>
        </p:txBody>
      </p:sp>
    </p:spTree>
    <p:extLst>
      <p:ext uri="{BB962C8B-B14F-4D97-AF65-F5344CB8AC3E}">
        <p14:creationId xmlns:p14="http://schemas.microsoft.com/office/powerpoint/2010/main" val="140757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69A019-96E7-52C9-5A70-279660CF1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925" y="0"/>
            <a:ext cx="73921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8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Lundy</dc:creator>
  <cp:lastModifiedBy>Brian Lundy</cp:lastModifiedBy>
  <cp:revision>6</cp:revision>
  <dcterms:created xsi:type="dcterms:W3CDTF">2024-10-25T18:16:12Z</dcterms:created>
  <dcterms:modified xsi:type="dcterms:W3CDTF">2025-04-22T16:34:15Z</dcterms:modified>
</cp:coreProperties>
</file>